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88" r:id="rId4"/>
    <p:sldId id="258" r:id="rId5"/>
    <p:sldId id="293" r:id="rId6"/>
    <p:sldId id="259" r:id="rId7"/>
    <p:sldId id="289" r:id="rId8"/>
    <p:sldId id="260" r:id="rId9"/>
    <p:sldId id="291" r:id="rId10"/>
    <p:sldId id="261" r:id="rId11"/>
    <p:sldId id="292" r:id="rId12"/>
    <p:sldId id="262" r:id="rId13"/>
    <p:sldId id="290" r:id="rId14"/>
    <p:sldId id="263" r:id="rId15"/>
    <p:sldId id="294" r:id="rId16"/>
    <p:sldId id="264" r:id="rId17"/>
    <p:sldId id="295" r:id="rId18"/>
    <p:sldId id="265" r:id="rId19"/>
    <p:sldId id="296" r:id="rId20"/>
    <p:sldId id="266" r:id="rId21"/>
    <p:sldId id="297" r:id="rId22"/>
    <p:sldId id="267" r:id="rId23"/>
    <p:sldId id="298" r:id="rId24"/>
    <p:sldId id="268" r:id="rId25"/>
    <p:sldId id="299" r:id="rId26"/>
    <p:sldId id="269" r:id="rId27"/>
    <p:sldId id="300" r:id="rId28"/>
    <p:sldId id="270" r:id="rId29"/>
    <p:sldId id="301" r:id="rId30"/>
    <p:sldId id="271" r:id="rId31"/>
    <p:sldId id="302" r:id="rId32"/>
    <p:sldId id="272" r:id="rId33"/>
    <p:sldId id="303" r:id="rId34"/>
    <p:sldId id="279" r:id="rId35"/>
    <p:sldId id="304" r:id="rId36"/>
    <p:sldId id="280" r:id="rId37"/>
    <p:sldId id="305" r:id="rId38"/>
    <p:sldId id="281" r:id="rId39"/>
    <p:sldId id="306" r:id="rId40"/>
    <p:sldId id="282" r:id="rId41"/>
    <p:sldId id="307" r:id="rId42"/>
    <p:sldId id="283" r:id="rId43"/>
    <p:sldId id="308" r:id="rId44"/>
    <p:sldId id="284" r:id="rId45"/>
    <p:sldId id="309" r:id="rId46"/>
    <p:sldId id="285" r:id="rId47"/>
    <p:sldId id="310" r:id="rId48"/>
    <p:sldId id="286" r:id="rId49"/>
    <p:sldId id="311" r:id="rId50"/>
    <p:sldId id="287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7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22A9A-A53F-4B48-8321-3117448819DF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291C6-0BAA-4566-B884-9D557CDD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29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Drive to the polls,</a:t>
            </a:r>
            <a:r>
              <a:rPr lang="en-US" baseline="0" dirty="0" smtClean="0"/>
              <a:t> </a:t>
            </a:r>
            <a:r>
              <a:rPr lang="en-US" dirty="0" smtClean="0"/>
              <a:t>Interpret for someone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291C6-0BAA-4566-B884-9D557CDDA7C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4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people of a city.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291C6-0BAA-4566-B884-9D557CDDA7C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44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Passes laws and </a:t>
            </a:r>
            <a:r>
              <a:rPr lang="en-US" dirty="0" err="1" smtClean="0"/>
              <a:t>vetos</a:t>
            </a:r>
            <a:r>
              <a:rPr lang="en-US" dirty="0" smtClean="0"/>
              <a:t> bills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291C6-0BAA-4566-B884-9D557CDDA7C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45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services such as parks and libraries; garbage collection; clean drinking water; and public transportation.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291C6-0BAA-4566-B884-9D557CDDA7C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1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Volunteer on a campaign,</a:t>
            </a:r>
            <a:r>
              <a:rPr lang="en-US" baseline="0" dirty="0" smtClean="0"/>
              <a:t> </a:t>
            </a:r>
            <a:r>
              <a:rPr lang="en-US" dirty="0" smtClean="0"/>
              <a:t>Get involved in community issues,</a:t>
            </a:r>
            <a:r>
              <a:rPr lang="en-US" baseline="0" dirty="0" smtClean="0"/>
              <a:t> </a:t>
            </a:r>
            <a:r>
              <a:rPr lang="en-US" dirty="0" smtClean="0"/>
              <a:t>Support a candidate (financially, with advertisements,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291C6-0BAA-4566-B884-9D557CDDA7C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3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 days before the election or at the precinct on election day.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291C6-0BAA-4566-B884-9D557CDDA7C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25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Photo ID and proof of address (utility bill,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291C6-0BAA-4566-B884-9D557CDDA7C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03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291C6-0BAA-4566-B884-9D557CDDA7C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63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Courts, city halls, telephone books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291C6-0BAA-4566-B884-9D557CDDA7C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41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After you register, you will receive a postcard in the 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291C6-0BAA-4566-B884-9D557CDDA7C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67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people will be required to have health insurance or they will get fined.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291C6-0BAA-4566-B884-9D557CDDA7C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15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Legalize abortion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291C6-0BAA-4566-B884-9D557CDDA7C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563D-40F7-4092-87D3-2F2E538700E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1697-5541-46C6-BE7E-EA427DF3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5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563D-40F7-4092-87D3-2F2E538700E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1697-5541-46C6-BE7E-EA427DF3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5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563D-40F7-4092-87D3-2F2E538700E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1697-5541-46C6-BE7E-EA427DF3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0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563D-40F7-4092-87D3-2F2E538700E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1697-5541-46C6-BE7E-EA427DF3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5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563D-40F7-4092-87D3-2F2E538700E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1697-5541-46C6-BE7E-EA427DF3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3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563D-40F7-4092-87D3-2F2E538700E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1697-5541-46C6-BE7E-EA427DF3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563D-40F7-4092-87D3-2F2E538700E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1697-5541-46C6-BE7E-EA427DF3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7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563D-40F7-4092-87D3-2F2E538700E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1697-5541-46C6-BE7E-EA427DF3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3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563D-40F7-4092-87D3-2F2E538700E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1697-5541-46C6-BE7E-EA427DF3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9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563D-40F7-4092-87D3-2F2E538700E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1697-5541-46C6-BE7E-EA427DF3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563D-40F7-4092-87D3-2F2E538700E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1697-5541-46C6-BE7E-EA427DF3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6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563D-40F7-4092-87D3-2F2E538700E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C1697-5541-46C6-BE7E-EA427DF3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864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slide" Target="slide36.xml"/><Relationship Id="rId18" Type="http://schemas.openxmlformats.org/officeDocument/2006/relationships/slide" Target="slide38.xml"/><Relationship Id="rId3" Type="http://schemas.openxmlformats.org/officeDocument/2006/relationships/slide" Target="slide22.xml"/><Relationship Id="rId21" Type="http://schemas.openxmlformats.org/officeDocument/2006/relationships/slide" Target="slide20.xml"/><Relationship Id="rId7" Type="http://schemas.openxmlformats.org/officeDocument/2006/relationships/slide" Target="slide24.xml"/><Relationship Id="rId12" Type="http://schemas.openxmlformats.org/officeDocument/2006/relationships/slide" Target="slide26.xml"/><Relationship Id="rId17" Type="http://schemas.openxmlformats.org/officeDocument/2006/relationships/slide" Target="slide28.xml"/><Relationship Id="rId2" Type="http://schemas.openxmlformats.org/officeDocument/2006/relationships/slide" Target="slide12.xml"/><Relationship Id="rId16" Type="http://schemas.openxmlformats.org/officeDocument/2006/relationships/slide" Target="slide18.xml"/><Relationship Id="rId20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1" Type="http://schemas.openxmlformats.org/officeDocument/2006/relationships/slide" Target="slide16.xml"/><Relationship Id="rId24" Type="http://schemas.openxmlformats.org/officeDocument/2006/relationships/slide" Target="slide50.xml"/><Relationship Id="rId5" Type="http://schemas.openxmlformats.org/officeDocument/2006/relationships/slide" Target="slide42.xml"/><Relationship Id="rId15" Type="http://schemas.openxmlformats.org/officeDocument/2006/relationships/slide" Target="slide8.xml"/><Relationship Id="rId23" Type="http://schemas.openxmlformats.org/officeDocument/2006/relationships/slide" Target="slide40.xml"/><Relationship Id="rId10" Type="http://schemas.openxmlformats.org/officeDocument/2006/relationships/slide" Target="slide6.xml"/><Relationship Id="rId19" Type="http://schemas.openxmlformats.org/officeDocument/2006/relationships/slide" Target="slide48.xml"/><Relationship Id="rId4" Type="http://schemas.openxmlformats.org/officeDocument/2006/relationships/slide" Target="slide32.xml"/><Relationship Id="rId9" Type="http://schemas.openxmlformats.org/officeDocument/2006/relationships/slide" Target="slide44.xml"/><Relationship Id="rId14" Type="http://schemas.openxmlformats.org/officeDocument/2006/relationships/slide" Target="slide46.xml"/><Relationship Id="rId22" Type="http://schemas.openxmlformats.org/officeDocument/2006/relationships/slide" Target="slide3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6.xml"/><Relationship Id="rId18" Type="http://schemas.openxmlformats.org/officeDocument/2006/relationships/slide" Target="slide28.xml"/><Relationship Id="rId3" Type="http://schemas.openxmlformats.org/officeDocument/2006/relationships/slide" Target="slide22.xml"/><Relationship Id="rId21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5" Type="http://schemas.openxmlformats.org/officeDocument/2006/relationships/slide" Target="slide50.xml"/><Relationship Id="rId2" Type="http://schemas.openxmlformats.org/officeDocument/2006/relationships/slide" Target="slide12.xml"/><Relationship Id="rId16" Type="http://schemas.openxmlformats.org/officeDocument/2006/relationships/slide" Target="slide8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24" Type="http://schemas.openxmlformats.org/officeDocument/2006/relationships/slide" Target="slide40.xml"/><Relationship Id="rId5" Type="http://schemas.openxmlformats.org/officeDocument/2006/relationships/slide" Target="slide42.xml"/><Relationship Id="rId15" Type="http://schemas.openxmlformats.org/officeDocument/2006/relationships/slide" Target="slide46.xml"/><Relationship Id="rId23" Type="http://schemas.openxmlformats.org/officeDocument/2006/relationships/slide" Target="slide30.xml"/><Relationship Id="rId10" Type="http://schemas.openxmlformats.org/officeDocument/2006/relationships/slide" Target="slide44.xml"/><Relationship Id="rId19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4.xml"/><Relationship Id="rId14" Type="http://schemas.openxmlformats.org/officeDocument/2006/relationships/slide" Target="slide36.xml"/><Relationship Id="rId22" Type="http://schemas.openxmlformats.org/officeDocument/2006/relationships/slide" Target="slide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851737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3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Government</a:t>
            </a:r>
            <a:br>
              <a:rPr lang="en-US" dirty="0" smtClean="0"/>
            </a:br>
            <a:r>
              <a:rPr lang="en-US" dirty="0" smtClean="0"/>
              <a:t>$500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Who is the current Governor of MN?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4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419497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5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Voting 1</a:t>
            </a:r>
            <a:br>
              <a:rPr lang="en-US" dirty="0" smtClean="0"/>
            </a:br>
            <a:r>
              <a:rPr lang="en-US" dirty="0" smtClean="0"/>
              <a:t>$100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How old do you need to be in order to vote in the United States? Do you need to be a citizen?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941206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17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Voting 1 </a:t>
            </a:r>
            <a:br>
              <a:rPr lang="en-US" dirty="0" smtClean="0"/>
            </a:br>
            <a:r>
              <a:rPr lang="en-US" dirty="0" smtClean="0"/>
              <a:t>$200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Do you need to be a citizen in order to protest?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8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868378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62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Voting 1</a:t>
            </a:r>
            <a:br>
              <a:rPr lang="en-US" dirty="0" smtClean="0"/>
            </a:br>
            <a:r>
              <a:rPr lang="en-US" dirty="0" smtClean="0"/>
              <a:t>$300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If you are not eligible to vote, what are two ways you can help someone else vote?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6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676928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03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Voting 1</a:t>
            </a:r>
            <a:br>
              <a:rPr lang="en-US" dirty="0" smtClean="0"/>
            </a:br>
            <a:r>
              <a:rPr lang="en-US" dirty="0" smtClean="0"/>
              <a:t>$400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are two ways you can voice your opinion without voting?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6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990153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7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Government </a:t>
            </a:r>
            <a:br>
              <a:rPr lang="en-US" dirty="0" smtClean="0"/>
            </a:br>
            <a:r>
              <a:rPr lang="en-US" dirty="0" smtClean="0"/>
              <a:t>$100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What does </a:t>
            </a:r>
            <a:r>
              <a:rPr lang="en-US" sz="3600" b="1" dirty="0" smtClean="0"/>
              <a:t>democracy</a:t>
            </a:r>
            <a:r>
              <a:rPr lang="en-US" sz="3600" dirty="0" smtClean="0"/>
              <a:t> mean?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851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Voting 1</a:t>
            </a:r>
            <a:br>
              <a:rPr lang="en-US" dirty="0" smtClean="0"/>
            </a:br>
            <a:r>
              <a:rPr lang="en-US" dirty="0" smtClean="0"/>
              <a:t>$500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How do you register to vote in MN?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2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797020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1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Voting 2</a:t>
            </a:r>
            <a:br>
              <a:rPr lang="en-US" dirty="0" smtClean="0"/>
            </a:br>
            <a:r>
              <a:rPr lang="en-US" dirty="0" smtClean="0"/>
              <a:t>$100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Can women and minorities vote in the US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2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819072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1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Voting 2</a:t>
            </a:r>
            <a:br>
              <a:rPr lang="en-US" dirty="0" smtClean="0"/>
            </a:br>
            <a:r>
              <a:rPr lang="en-US" dirty="0" smtClean="0"/>
              <a:t>$200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do you need to bring with you on the day of election day?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71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665798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40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Voting 2</a:t>
            </a:r>
            <a:br>
              <a:rPr lang="en-US" dirty="0" smtClean="0"/>
            </a:br>
            <a:r>
              <a:rPr lang="en-US" dirty="0" smtClean="0"/>
              <a:t>$300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year did women become eligible to vote?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31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873457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55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Voting 2</a:t>
            </a:r>
            <a:br>
              <a:rPr lang="en-US" dirty="0" smtClean="0"/>
            </a:br>
            <a:r>
              <a:rPr lang="en-US" dirty="0" smtClean="0"/>
              <a:t>$400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Where can you find voter registration cards?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83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105967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201551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35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Voting 2</a:t>
            </a:r>
            <a:br>
              <a:rPr lang="en-US" dirty="0" smtClean="0"/>
            </a:br>
            <a:r>
              <a:rPr lang="en-US" dirty="0" smtClean="0"/>
              <a:t>$500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How do you know where to go vote?</a:t>
            </a:r>
          </a:p>
        </p:txBody>
      </p:sp>
    </p:spTree>
    <p:extLst>
      <p:ext uri="{BB962C8B-B14F-4D97-AF65-F5344CB8AC3E}">
        <p14:creationId xmlns:p14="http://schemas.microsoft.com/office/powerpoint/2010/main" val="9002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88777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3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Issues</a:t>
            </a:r>
            <a:br>
              <a:rPr lang="en-US" dirty="0" smtClean="0"/>
            </a:br>
            <a:r>
              <a:rPr lang="en-US" dirty="0" smtClean="0"/>
              <a:t>$100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In general, do Republicans and Democrats agree on the issues of same-sex marriage, abortion, immigration reform, and healthcare?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106773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63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Issues</a:t>
            </a:r>
            <a:br>
              <a:rPr lang="en-US" dirty="0" smtClean="0"/>
            </a:br>
            <a:r>
              <a:rPr lang="en-US" dirty="0" smtClean="0"/>
              <a:t>$200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Is it legal in MN for same-sex couples to get married?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127054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94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Issues</a:t>
            </a:r>
            <a:br>
              <a:rPr lang="en-US" dirty="0" smtClean="0"/>
            </a:br>
            <a:r>
              <a:rPr lang="en-US" dirty="0" smtClean="0"/>
              <a:t>$300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does an “undocumented immigrant”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8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052564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66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Issues</a:t>
            </a:r>
            <a:br>
              <a:rPr lang="en-US" dirty="0" smtClean="0"/>
            </a:br>
            <a:r>
              <a:rPr lang="en-US" dirty="0" smtClean="0"/>
              <a:t>$400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Obama passed the Patient Protection and Affordable Care Act, also known as “</a:t>
            </a:r>
            <a:r>
              <a:rPr lang="en-US" dirty="0" err="1" smtClean="0"/>
              <a:t>Obamacare</a:t>
            </a:r>
            <a:r>
              <a:rPr lang="en-US" dirty="0" smtClean="0"/>
              <a:t>”. If this Act doesn’t get repealed, what is one thing that will happen in 2014?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24451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96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Government</a:t>
            </a:r>
            <a:br>
              <a:rPr lang="en-US" dirty="0" smtClean="0"/>
            </a:br>
            <a:r>
              <a:rPr lang="en-US" dirty="0" smtClean="0"/>
              <a:t>$200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3600" dirty="0" smtClean="0"/>
              <a:t>What are the two main political parties?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183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Issues</a:t>
            </a:r>
            <a:br>
              <a:rPr lang="en-US" dirty="0" smtClean="0"/>
            </a:br>
            <a:r>
              <a:rPr lang="en-US" dirty="0" smtClean="0"/>
              <a:t>$500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did the 1973 Supreme Court decision, </a:t>
            </a:r>
            <a:r>
              <a:rPr lang="en-US" i="1" dirty="0" smtClean="0"/>
              <a:t>Roe </a:t>
            </a:r>
            <a:r>
              <a:rPr lang="en-US" i="1" dirty="0" err="1" smtClean="0"/>
              <a:t>vs</a:t>
            </a:r>
            <a:r>
              <a:rPr lang="en-US" i="1" dirty="0" smtClean="0"/>
              <a:t> Wade, </a:t>
            </a:r>
            <a:r>
              <a:rPr lang="en-US" dirty="0" smtClean="0"/>
              <a:t>do</a:t>
            </a:r>
            <a:r>
              <a:rPr lang="en-US" i="1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236582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73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and Local Government</a:t>
            </a:r>
            <a:br>
              <a:rPr lang="en-US" dirty="0" smtClean="0"/>
            </a:br>
            <a:r>
              <a:rPr lang="en-US" dirty="0" smtClean="0"/>
              <a:t>$100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Who can elect a Governor?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74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925190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06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and Local Government</a:t>
            </a:r>
            <a:br>
              <a:rPr lang="en-US" dirty="0" smtClean="0"/>
            </a:br>
            <a:r>
              <a:rPr lang="en-US" dirty="0" smtClean="0"/>
              <a:t>$200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Who elects the Mayor?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1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423982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2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and Local Government</a:t>
            </a:r>
            <a:br>
              <a:rPr lang="en-US" dirty="0" smtClean="0"/>
            </a:br>
            <a:r>
              <a:rPr lang="en-US" dirty="0" smtClean="0"/>
              <a:t>$300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is one thing a Governor does?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4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021071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52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and Local Government</a:t>
            </a:r>
            <a:br>
              <a:rPr lang="en-US" dirty="0" smtClean="0"/>
            </a:br>
            <a:r>
              <a:rPr lang="en-US" dirty="0" smtClean="0"/>
              <a:t>$400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are three things a Mayor helps provide?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58404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330431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60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and Local Government</a:t>
            </a:r>
            <a:br>
              <a:rPr lang="en-US" dirty="0" smtClean="0"/>
            </a:br>
            <a:r>
              <a:rPr lang="en-US" dirty="0" smtClean="0"/>
              <a:t>$500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Who is the current Governor? Who is the Mayor of your city?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9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Government</a:t>
            </a:r>
            <a:br>
              <a:rPr lang="en-US" dirty="0" smtClean="0"/>
            </a:br>
            <a:r>
              <a:rPr lang="en-US" dirty="0" smtClean="0"/>
              <a:t>$300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many often do Americans elect a president?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If this is an election year, who are the primary candidates?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1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601144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5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Government</a:t>
            </a:r>
            <a:br>
              <a:rPr lang="en-US" dirty="0" smtClean="0"/>
            </a:br>
            <a:r>
              <a:rPr lang="en-US" dirty="0" smtClean="0"/>
              <a:t>$400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are some of the powers the Federal Government gives to the states?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460265"/>
              </p:ext>
            </p:extLst>
          </p:nvPr>
        </p:nvGraphicFramePr>
        <p:xfrm>
          <a:off x="304800" y="381000"/>
          <a:ext cx="84582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126613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US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Voting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Voting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State and Local Government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" action="ppaction://hlinkshowjump?jump=nextslide"/>
                      </a:endParaRPr>
                    </a:p>
                    <a:p>
                      <a:pPr algn="ctr"/>
                      <a:r>
                        <a:rPr lang="en-US" dirty="0" smtClean="0">
                          <a:hlinkClick r:id="" action="ppaction://hlinkshowjump?jump=nextslide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9812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$500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92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2060</Words>
  <Application>Microsoft Office PowerPoint</Application>
  <PresentationFormat>On-screen Show (4:3)</PresentationFormat>
  <Paragraphs>1628</Paragraphs>
  <Slides>50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PowerPoint Presentation</vt:lpstr>
      <vt:lpstr>US Government  $100</vt:lpstr>
      <vt:lpstr>PowerPoint Presentation</vt:lpstr>
      <vt:lpstr>US Government $200</vt:lpstr>
      <vt:lpstr>PowerPoint Presentation</vt:lpstr>
      <vt:lpstr>US Government $300</vt:lpstr>
      <vt:lpstr>PowerPoint Presentation</vt:lpstr>
      <vt:lpstr>US Government $400</vt:lpstr>
      <vt:lpstr>PowerPoint Presentation</vt:lpstr>
      <vt:lpstr>US Government $500</vt:lpstr>
      <vt:lpstr>PowerPoint Presentation</vt:lpstr>
      <vt:lpstr>Voting 1 $100</vt:lpstr>
      <vt:lpstr>PowerPoint Presentation</vt:lpstr>
      <vt:lpstr>Voting 1  $200</vt:lpstr>
      <vt:lpstr>PowerPoint Presentation</vt:lpstr>
      <vt:lpstr>Voting 1 $300</vt:lpstr>
      <vt:lpstr>PowerPoint Presentation</vt:lpstr>
      <vt:lpstr>Voting 1 $400</vt:lpstr>
      <vt:lpstr>PowerPoint Presentation</vt:lpstr>
      <vt:lpstr>Voting 1 $500</vt:lpstr>
      <vt:lpstr>PowerPoint Presentation</vt:lpstr>
      <vt:lpstr>Voting 2 $100</vt:lpstr>
      <vt:lpstr>PowerPoint Presentation</vt:lpstr>
      <vt:lpstr>Voting 2 $200</vt:lpstr>
      <vt:lpstr>PowerPoint Presentation</vt:lpstr>
      <vt:lpstr>Voting 2 $300</vt:lpstr>
      <vt:lpstr>PowerPoint Presentation</vt:lpstr>
      <vt:lpstr>Voting 2 $400</vt:lpstr>
      <vt:lpstr>PowerPoint Presentation</vt:lpstr>
      <vt:lpstr>Voting 2 $500</vt:lpstr>
      <vt:lpstr>PowerPoint Presentation</vt:lpstr>
      <vt:lpstr>The Issues $100</vt:lpstr>
      <vt:lpstr>PowerPoint Presentation</vt:lpstr>
      <vt:lpstr>The Issues $200</vt:lpstr>
      <vt:lpstr>PowerPoint Presentation</vt:lpstr>
      <vt:lpstr>The Issues $300</vt:lpstr>
      <vt:lpstr>PowerPoint Presentation</vt:lpstr>
      <vt:lpstr>The Issues $400</vt:lpstr>
      <vt:lpstr>PowerPoint Presentation</vt:lpstr>
      <vt:lpstr>The Issues $500</vt:lpstr>
      <vt:lpstr>PowerPoint Presentation</vt:lpstr>
      <vt:lpstr>State and Local Government $100</vt:lpstr>
      <vt:lpstr>PowerPoint Presentation</vt:lpstr>
      <vt:lpstr>State and Local Government $200</vt:lpstr>
      <vt:lpstr>PowerPoint Presentation</vt:lpstr>
      <vt:lpstr>State and Local Government $300</vt:lpstr>
      <vt:lpstr>PowerPoint Presentation</vt:lpstr>
      <vt:lpstr>State and Local Government $400</vt:lpstr>
      <vt:lpstr>PowerPoint Presentation</vt:lpstr>
      <vt:lpstr>State and Local Government $500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Jen Ouellette</cp:lastModifiedBy>
  <cp:revision>16</cp:revision>
  <dcterms:created xsi:type="dcterms:W3CDTF">2012-09-12T15:40:26Z</dcterms:created>
  <dcterms:modified xsi:type="dcterms:W3CDTF">2012-09-28T00:10:10Z</dcterms:modified>
</cp:coreProperties>
</file>