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2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DBBAB-5D13-45C9-806F-200AF91135BE}" type="datetimeFigureOut">
              <a:rPr lang="en-US" smtClean="0"/>
              <a:t>12/12/2013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5CA9A68E-373A-43DF-AA4D-0DB2B419A260}"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DBBAB-5D13-45C9-806F-200AF91135BE}"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DBBAB-5D13-45C9-806F-200AF91135BE}"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5CA9A68E-373A-43DF-AA4D-0DB2B419A260}"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DBBAB-5D13-45C9-806F-200AF91135BE}"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DBBAB-5D13-45C9-806F-200AF91135BE}" type="datetimeFigureOut">
              <a:rPr lang="en-US" smtClean="0"/>
              <a:t>12/12/2013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5CA9A68E-373A-43DF-AA4D-0DB2B419A260}"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DBBAB-5D13-45C9-806F-200AF91135BE}"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ADBBAB-5D13-45C9-806F-200AF91135BE}"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DBBAB-5D13-45C9-806F-200AF91135BE}"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DBBAB-5D13-45C9-806F-200AF91135BE}"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9A68E-373A-43DF-AA4D-0DB2B419A2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DBBAB-5D13-45C9-806F-200AF91135BE}"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A68E-373A-43DF-AA4D-0DB2B419A260}"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1ADBBAB-5D13-45C9-806F-200AF91135BE}"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A68E-373A-43DF-AA4D-0DB2B419A260}"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1ADBBAB-5D13-45C9-806F-200AF91135BE}" type="datetimeFigureOut">
              <a:rPr lang="en-US" smtClean="0"/>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CA9A68E-373A-43DF-AA4D-0DB2B419A260}"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Understanding Job Posts</a:t>
            </a:r>
            <a:endParaRPr lang="en-US" dirty="0"/>
          </a:p>
        </p:txBody>
      </p:sp>
      <p:sp>
        <p:nvSpPr>
          <p:cNvPr id="3" name="Subtitle 2"/>
          <p:cNvSpPr>
            <a:spLocks noGrp="1"/>
          </p:cNvSpPr>
          <p:nvPr>
            <p:ph type="subTitle" idx="1"/>
          </p:nvPr>
        </p:nvSpPr>
        <p:spPr/>
        <p:txBody>
          <a:bodyPr/>
          <a:lstStyle/>
          <a:p>
            <a:r>
              <a:rPr lang="en-US" dirty="0" smtClean="0"/>
              <a:t>Day 7 </a:t>
            </a:r>
            <a:endParaRPr lang="en-US" dirty="0"/>
          </a:p>
        </p:txBody>
      </p:sp>
    </p:spTree>
    <p:extLst>
      <p:ext uri="{BB962C8B-B14F-4D97-AF65-F5344CB8AC3E}">
        <p14:creationId xmlns:p14="http://schemas.microsoft.com/office/powerpoint/2010/main" val="2730230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a </a:t>
            </a:r>
            <a:r>
              <a:rPr lang="en-US" dirty="0"/>
              <a:t>J</a:t>
            </a:r>
            <a:r>
              <a:rPr lang="en-US" dirty="0" smtClean="0"/>
              <a:t>ob Description</a:t>
            </a:r>
            <a:endParaRPr lang="en-US" dirty="0"/>
          </a:p>
        </p:txBody>
      </p:sp>
      <p:sp>
        <p:nvSpPr>
          <p:cNvPr id="3" name="Content Placeholder 2"/>
          <p:cNvSpPr>
            <a:spLocks noGrp="1"/>
          </p:cNvSpPr>
          <p:nvPr>
            <p:ph sz="half" idx="1"/>
          </p:nvPr>
        </p:nvSpPr>
        <p:spPr/>
        <p:txBody>
          <a:bodyPr>
            <a:normAutofit/>
          </a:bodyPr>
          <a:lstStyle/>
          <a:p>
            <a:pPr marL="0" indent="0">
              <a:buNone/>
            </a:pPr>
            <a:r>
              <a:rPr lang="en-US" sz="3600" b="1" dirty="0">
                <a:solidFill>
                  <a:srgbClr val="FFFF00"/>
                </a:solidFill>
                <a:sym typeface="Symbol"/>
              </a:rPr>
              <a:t>	</a:t>
            </a:r>
            <a:r>
              <a:rPr lang="en-US" dirty="0" smtClean="0"/>
              <a:t>Keywords </a:t>
            </a:r>
            <a:endParaRPr lang="en-US" dirty="0" smtClean="0"/>
          </a:p>
          <a:p>
            <a:pPr marL="0" indent="0">
              <a:buNone/>
            </a:pPr>
            <a:r>
              <a:rPr lang="en-US" sz="3600" b="1" dirty="0">
                <a:sym typeface="Symbol"/>
              </a:rPr>
              <a:t>	</a:t>
            </a:r>
            <a:r>
              <a:rPr lang="en-US" dirty="0" smtClean="0"/>
              <a:t>Additional </a:t>
            </a:r>
            <a:r>
              <a:rPr lang="en-US" dirty="0" smtClean="0"/>
              <a:t>Keywords </a:t>
            </a:r>
            <a:r>
              <a:rPr lang="en-US" dirty="0" smtClean="0"/>
              <a:t>&amp; </a:t>
            </a:r>
            <a:r>
              <a:rPr lang="en-US" dirty="0" smtClean="0"/>
              <a:t>Desired Experience</a:t>
            </a:r>
          </a:p>
          <a:p>
            <a:pPr marL="0" indent="0">
              <a:buNone/>
            </a:pPr>
            <a:r>
              <a:rPr lang="en-US" sz="3600" b="1" dirty="0">
                <a:sym typeface="Symbol"/>
              </a:rPr>
              <a:t>	</a:t>
            </a:r>
            <a:r>
              <a:rPr lang="en-US" dirty="0" smtClean="0"/>
              <a:t>Hours </a:t>
            </a:r>
            <a:r>
              <a:rPr lang="en-US" dirty="0" smtClean="0"/>
              <a:t>&amp; Pay</a:t>
            </a:r>
          </a:p>
          <a:p>
            <a:pPr marL="0" indent="0">
              <a:buNone/>
            </a:pPr>
            <a:r>
              <a:rPr lang="en-US" sz="3600" b="1" dirty="0">
                <a:sym typeface="Symbol"/>
              </a:rPr>
              <a:t>	</a:t>
            </a:r>
            <a:r>
              <a:rPr lang="en-US" dirty="0" smtClean="0"/>
              <a:t>Location</a:t>
            </a:r>
          </a:p>
        </p:txBody>
      </p:sp>
      <p:sp>
        <p:nvSpPr>
          <p:cNvPr id="5" name="Rectangle 4"/>
          <p:cNvSpPr/>
          <p:nvPr/>
        </p:nvSpPr>
        <p:spPr>
          <a:xfrm>
            <a:off x="924045" y="1735720"/>
            <a:ext cx="3810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924045" y="2442741"/>
            <a:ext cx="381000" cy="381000"/>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6FF66"/>
              </a:solidFill>
            </a:endParaRPr>
          </a:p>
        </p:txBody>
      </p:sp>
      <p:sp>
        <p:nvSpPr>
          <p:cNvPr id="7" name="Rectangle 6"/>
          <p:cNvSpPr/>
          <p:nvPr/>
        </p:nvSpPr>
        <p:spPr>
          <a:xfrm>
            <a:off x="938995" y="3959352"/>
            <a:ext cx="381000" cy="384048"/>
          </a:xfrm>
          <a:prstGeom prst="rect">
            <a:avLst/>
          </a:prstGeom>
          <a:solidFill>
            <a:srgbClr val="00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38995" y="4572000"/>
            <a:ext cx="381000" cy="384048"/>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219201"/>
            <a:ext cx="3989122" cy="4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Owner\AppData\Local\Microsoft\Windows\Temporary Internet Files\Content.IE5\FBZDW2D0\MM900283862[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5099613"/>
            <a:ext cx="1241573"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590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743200"/>
            <a:ext cx="8229600" cy="1143000"/>
          </a:xfrm>
        </p:spPr>
        <p:txBody>
          <a:bodyPr>
            <a:normAutofit fontScale="90000"/>
          </a:bodyPr>
          <a:lstStyle/>
          <a:p>
            <a:r>
              <a:rPr lang="en-US" b="1" dirty="0" smtClean="0">
                <a:ln w="13970" cmpd="sng">
                  <a:solidFill>
                    <a:schemeClr val="accent1">
                      <a:lumMod val="50000"/>
                    </a:schemeClr>
                  </a:solidFill>
                  <a:prstDash val="solid"/>
                </a:ln>
                <a:solidFill>
                  <a:schemeClr val="accent1">
                    <a:lumMod val="50000"/>
                  </a:schemeClr>
                </a:solidFill>
                <a:latin typeface="Aharoni" panose="02010803020104030203" pitchFamily="2" charset="-79"/>
                <a:cs typeface="Aharoni" panose="02010803020104030203" pitchFamily="2" charset="-79"/>
              </a:rPr>
              <a:t>Note: </a:t>
            </a:r>
            <a:r>
              <a:rPr lang="en-US" dirty="0" smtClean="0">
                <a:ln w="13970" cmpd="sng">
                  <a:solidFill>
                    <a:schemeClr val="accent1">
                      <a:lumMod val="50000"/>
                    </a:schemeClr>
                  </a:solidFill>
                  <a:prstDash val="solid"/>
                </a:ln>
                <a:solidFill>
                  <a:schemeClr val="accent1">
                    <a:lumMod val="50000"/>
                  </a:schemeClr>
                </a:solidFill>
                <a:latin typeface="Aharoni" panose="02010803020104030203" pitchFamily="2" charset="-79"/>
                <a:cs typeface="Aharoni" panose="02010803020104030203" pitchFamily="2" charset="-79"/>
              </a:rPr>
              <a:t>if you want to save time when reading many postings, </a:t>
            </a:r>
            <a:r>
              <a:rPr lang="en-US" u="sng" dirty="0" smtClean="0">
                <a:ln w="13970" cmpd="sng">
                  <a:solidFill>
                    <a:schemeClr val="accent1">
                      <a:lumMod val="50000"/>
                    </a:schemeClr>
                  </a:solidFill>
                  <a:prstDash val="solid"/>
                </a:ln>
                <a:solidFill>
                  <a:schemeClr val="accent1">
                    <a:lumMod val="50000"/>
                  </a:schemeClr>
                </a:solidFill>
                <a:latin typeface="Aharoni" panose="02010803020104030203" pitchFamily="2" charset="-79"/>
                <a:cs typeface="Aharoni" panose="02010803020104030203" pitchFamily="2" charset="-79"/>
              </a:rPr>
              <a:t>begin reading with the requirements section</a:t>
            </a:r>
            <a:r>
              <a:rPr lang="en-US" dirty="0" smtClean="0">
                <a:ln w="13970" cmpd="sng">
                  <a:solidFill>
                    <a:schemeClr val="accent1">
                      <a:lumMod val="50000"/>
                    </a:schemeClr>
                  </a:solidFill>
                  <a:prstDash val="solid"/>
                </a:ln>
                <a:solidFill>
                  <a:schemeClr val="accent1">
                    <a:lumMod val="50000"/>
                  </a:schemeClr>
                </a:solidFill>
                <a:latin typeface="Aharoni" panose="02010803020104030203" pitchFamily="2" charset="-79"/>
                <a:cs typeface="Aharoni" panose="02010803020104030203" pitchFamily="2" charset="-79"/>
              </a:rPr>
              <a:t>.  It will let you know right away if it is worth putting more effort into this position. </a:t>
            </a:r>
            <a:endParaRPr lang="en-US" dirty="0">
              <a:ln w="13970" cmpd="sng">
                <a:solidFill>
                  <a:schemeClr val="accent1">
                    <a:lumMod val="50000"/>
                  </a:schemeClr>
                </a:solidFill>
                <a:prstDash val="solid"/>
              </a:ln>
              <a:solidFill>
                <a:schemeClr val="accent1">
                  <a:lumMod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60779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the position within reach? Right now? </a:t>
            </a:r>
            <a:endParaRPr lang="en-US" dirty="0"/>
          </a:p>
        </p:txBody>
      </p:sp>
      <p:sp>
        <p:nvSpPr>
          <p:cNvPr id="3" name="Content Placeholder 2"/>
          <p:cNvSpPr>
            <a:spLocks noGrp="1"/>
          </p:cNvSpPr>
          <p:nvPr>
            <p:ph sz="half" idx="1"/>
          </p:nvPr>
        </p:nvSpPr>
        <p:spPr>
          <a:xfrm>
            <a:off x="605741" y="1524000"/>
            <a:ext cx="8077201" cy="5164137"/>
          </a:xfrm>
        </p:spPr>
        <p:txBody>
          <a:bodyPr>
            <a:normAutofit/>
          </a:bodyPr>
          <a:lstStyle/>
          <a:p>
            <a:pPr marL="0" indent="0">
              <a:buNone/>
            </a:pPr>
            <a:r>
              <a:rPr lang="en-US" dirty="0" smtClean="0"/>
              <a:t>Desired Qualifications</a:t>
            </a:r>
          </a:p>
          <a:p>
            <a:pPr lvl="1"/>
            <a:r>
              <a:rPr lang="en-US" dirty="0" smtClean="0"/>
              <a:t>3 years of experience</a:t>
            </a:r>
          </a:p>
          <a:p>
            <a:pPr lvl="1"/>
            <a:r>
              <a:rPr lang="en-US" dirty="0" smtClean="0"/>
              <a:t>Bi-lingual</a:t>
            </a:r>
          </a:p>
          <a:p>
            <a:pPr marL="0" indent="0">
              <a:buNone/>
            </a:pPr>
            <a:r>
              <a:rPr lang="en-US" dirty="0" smtClean="0"/>
              <a:t>Required Qualifications</a:t>
            </a:r>
          </a:p>
          <a:p>
            <a:pPr lvl="1"/>
            <a:r>
              <a:rPr lang="en-US" dirty="0" smtClean="0"/>
              <a:t>High </a:t>
            </a:r>
            <a:r>
              <a:rPr lang="en-US" dirty="0"/>
              <a:t>School diploma or GED required </a:t>
            </a:r>
          </a:p>
          <a:p>
            <a:pPr lvl="1"/>
            <a:r>
              <a:rPr lang="en-US" dirty="0"/>
              <a:t>1+ year of customer service experience with </a:t>
            </a:r>
            <a:br>
              <a:rPr lang="en-US" dirty="0"/>
            </a:br>
            <a:r>
              <a:rPr lang="en-US" dirty="0" smtClean="0"/>
              <a:t>claims </a:t>
            </a:r>
            <a:r>
              <a:rPr lang="en-US" dirty="0"/>
              <a:t>analyzing and solving customer </a:t>
            </a:r>
            <a:r>
              <a:rPr lang="en-US" dirty="0" smtClean="0"/>
              <a:t/>
            </a:r>
            <a:br>
              <a:rPr lang="en-US" dirty="0" smtClean="0"/>
            </a:br>
            <a:r>
              <a:rPr lang="en-US" dirty="0" smtClean="0"/>
              <a:t>problems </a:t>
            </a:r>
            <a:r>
              <a:rPr lang="en-US" dirty="0"/>
              <a:t>is required</a:t>
            </a:r>
          </a:p>
          <a:p>
            <a:pPr lvl="1"/>
            <a:r>
              <a:rPr lang="en-US" dirty="0"/>
              <a:t>Proficiency with Microsoft Word </a:t>
            </a:r>
            <a:r>
              <a:rPr lang="en-US" dirty="0" smtClean="0"/>
              <a:t>and</a:t>
            </a:r>
            <a:br>
              <a:rPr lang="en-US" dirty="0" smtClean="0"/>
            </a:br>
            <a:r>
              <a:rPr lang="en-US" dirty="0" smtClean="0"/>
              <a:t>Excel </a:t>
            </a:r>
            <a:r>
              <a:rPr lang="en-US" dirty="0"/>
              <a:t>required</a:t>
            </a:r>
          </a:p>
          <a:p>
            <a:pPr lvl="1"/>
            <a:r>
              <a:rPr lang="en-US" dirty="0"/>
              <a:t>Authorization to work in the United States</a:t>
            </a:r>
          </a:p>
          <a:p>
            <a:pPr lvl="1"/>
            <a:endParaRPr lang="en-US" dirty="0" smtClean="0"/>
          </a:p>
          <a:p>
            <a:pPr marL="0" indent="0">
              <a:buNone/>
            </a:pPr>
            <a:endParaRPr lang="en-US" dirty="0" smtClean="0"/>
          </a:p>
        </p:txBody>
      </p:sp>
      <p:sp>
        <p:nvSpPr>
          <p:cNvPr id="6" name="Folded Corner 5"/>
          <p:cNvSpPr/>
          <p:nvPr/>
        </p:nvSpPr>
        <p:spPr>
          <a:xfrm>
            <a:off x="6912980" y="1371600"/>
            <a:ext cx="2209800" cy="2362200"/>
          </a:xfrm>
          <a:prstGeom prst="foldedCorner">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dirty="0" smtClean="0">
                <a:latin typeface="Arial" pitchFamily="34" charset="0"/>
                <a:cs typeface="Arial" pitchFamily="34" charset="0"/>
              </a:rPr>
              <a:t>Desired vs. Required </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1907769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go through some examples together </a:t>
            </a:r>
            <a:endParaRPr lang="en-US" dirty="0"/>
          </a:p>
        </p:txBody>
      </p:sp>
      <p:sp>
        <p:nvSpPr>
          <p:cNvPr id="3" name="Content Placeholder 2"/>
          <p:cNvSpPr>
            <a:spLocks noGrp="1"/>
          </p:cNvSpPr>
          <p:nvPr>
            <p:ph sz="half" idx="1"/>
          </p:nvPr>
        </p:nvSpPr>
        <p:spPr>
          <a:xfrm>
            <a:off x="457200" y="1600200"/>
            <a:ext cx="4724400" cy="4525963"/>
          </a:xfrm>
        </p:spPr>
        <p:txBody>
          <a:bodyPr/>
          <a:lstStyle/>
          <a:p>
            <a:r>
              <a:rPr lang="en-US" dirty="0" smtClean="0"/>
              <a:t>Read through the Job Search Exercise: Reading Job Posts handout</a:t>
            </a:r>
          </a:p>
          <a:p>
            <a:r>
              <a:rPr lang="en-US" u="sng" dirty="0" smtClean="0"/>
              <a:t>Underline</a:t>
            </a:r>
            <a:r>
              <a:rPr lang="en-US" dirty="0" smtClean="0"/>
              <a:t> keywords </a:t>
            </a:r>
            <a:endParaRPr lang="en-US" u="sng" dirty="0" smtClean="0"/>
          </a:p>
          <a:p>
            <a:r>
              <a:rPr lang="en-US" dirty="0" smtClean="0"/>
              <a:t>Circle desired experience</a:t>
            </a:r>
          </a:p>
          <a:p>
            <a:r>
              <a:rPr lang="en-US" dirty="0" smtClean="0"/>
              <a:t>(Parenthesis) around hours and pay </a:t>
            </a:r>
          </a:p>
          <a:p>
            <a:endParaRPr lang="en-US" dirty="0"/>
          </a:p>
        </p:txBody>
      </p:sp>
      <p:sp>
        <p:nvSpPr>
          <p:cNvPr id="5" name="Oval 4"/>
          <p:cNvSpPr/>
          <p:nvPr/>
        </p:nvSpPr>
        <p:spPr>
          <a:xfrm>
            <a:off x="762000" y="3429000"/>
            <a:ext cx="1066800" cy="533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knorman\AppData\Local\Microsoft\Windows\Temporary Internet Files\Content.IE5\UBX7GWSH\MP900442204[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476500"/>
            <a:ext cx="33147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115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78</TotalTime>
  <Words>114</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Decatur</vt:lpstr>
      <vt:lpstr>Understanding Job Posts</vt:lpstr>
      <vt:lpstr>How to Read a Job Description</vt:lpstr>
      <vt:lpstr>Note: if you want to save time when reading many postings, begin reading with the requirements section.  It will let you know right away if it is worth putting more effort into this position. </vt:lpstr>
      <vt:lpstr>Is the position within reach? Right now? </vt:lpstr>
      <vt:lpstr>Let’s go through some examples together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Norman</dc:creator>
  <cp:lastModifiedBy>Kayla Norman</cp:lastModifiedBy>
  <cp:revision>7</cp:revision>
  <dcterms:created xsi:type="dcterms:W3CDTF">2013-12-10T16:35:53Z</dcterms:created>
  <dcterms:modified xsi:type="dcterms:W3CDTF">2013-12-12T18:51:06Z</dcterms:modified>
</cp:coreProperties>
</file>